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5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28AC3-5283-428E-9B1F-CC4A6C5DF3C8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FF1C8-ED13-488C-8FB5-C518DC39DC59}">
      <dgm:prSet/>
      <dgm:spPr/>
      <dgm:t>
        <a:bodyPr/>
        <a:lstStyle/>
        <a:p>
          <a:r>
            <a:rPr lang="en-GB"/>
            <a:t>Could the C700 be hacked?</a:t>
          </a:r>
          <a:endParaRPr lang="en-US"/>
        </a:p>
      </dgm:t>
    </dgm:pt>
    <dgm:pt modelId="{D6093D1B-D467-4C00-8911-E44A02CE6065}" type="parTrans" cxnId="{4FA81CD4-2E83-4667-A46F-33FAA004D98D}">
      <dgm:prSet/>
      <dgm:spPr/>
      <dgm:t>
        <a:bodyPr/>
        <a:lstStyle/>
        <a:p>
          <a:endParaRPr lang="en-US"/>
        </a:p>
      </dgm:t>
    </dgm:pt>
    <dgm:pt modelId="{C1259900-A25C-4CC0-9119-D5D2262D299F}" type="sibTrans" cxnId="{4FA81CD4-2E83-4667-A46F-33FAA004D98D}">
      <dgm:prSet/>
      <dgm:spPr/>
      <dgm:t>
        <a:bodyPr/>
        <a:lstStyle/>
        <a:p>
          <a:endParaRPr lang="en-US"/>
        </a:p>
      </dgm:t>
    </dgm:pt>
    <dgm:pt modelId="{2C190615-1F87-4859-AA0D-1E92A96C91DD}">
      <dgm:prSet/>
      <dgm:spPr/>
      <dgm:t>
        <a:bodyPr/>
        <a:lstStyle/>
        <a:p>
          <a:r>
            <a:rPr lang="en-GB" dirty="0"/>
            <a:t>GSM-R was compromised by UKRRIN Digital at Birmingham University</a:t>
          </a:r>
          <a:endParaRPr lang="en-US" dirty="0"/>
        </a:p>
      </dgm:t>
    </dgm:pt>
    <dgm:pt modelId="{AC5EAD5B-DBD8-4A7E-9EA7-73CB13B3FD37}" type="parTrans" cxnId="{1E541247-A331-4E9A-8C8A-C7554B708C4A}">
      <dgm:prSet/>
      <dgm:spPr/>
      <dgm:t>
        <a:bodyPr/>
        <a:lstStyle/>
        <a:p>
          <a:endParaRPr lang="en-US"/>
        </a:p>
      </dgm:t>
    </dgm:pt>
    <dgm:pt modelId="{44FB8969-B2F8-45FF-B67A-EC6A805257AC}" type="sibTrans" cxnId="{1E541247-A331-4E9A-8C8A-C7554B708C4A}">
      <dgm:prSet/>
      <dgm:spPr/>
      <dgm:t>
        <a:bodyPr/>
        <a:lstStyle/>
        <a:p>
          <a:endParaRPr lang="en-US"/>
        </a:p>
      </dgm:t>
    </dgm:pt>
    <dgm:pt modelId="{6FFE918D-20B7-4C26-A353-9A462D568EC7}">
      <dgm:prSet/>
      <dgm:spPr/>
      <dgm:t>
        <a:bodyPr/>
        <a:lstStyle/>
        <a:p>
          <a:r>
            <a:rPr lang="en-GB"/>
            <a:t>Could the Network Rail “Radio Block Control (RBC)” be interfered with.</a:t>
          </a:r>
          <a:endParaRPr lang="en-US"/>
        </a:p>
      </dgm:t>
    </dgm:pt>
    <dgm:pt modelId="{978B0639-22B7-448D-B1F4-E7B21D343BCB}" type="parTrans" cxnId="{D2ACC5AE-470A-46D0-82AF-8502BF893EFC}">
      <dgm:prSet/>
      <dgm:spPr/>
      <dgm:t>
        <a:bodyPr/>
        <a:lstStyle/>
        <a:p>
          <a:endParaRPr lang="en-US"/>
        </a:p>
      </dgm:t>
    </dgm:pt>
    <dgm:pt modelId="{2514FBEE-C475-4AE8-803E-4B9875D2B058}" type="sibTrans" cxnId="{D2ACC5AE-470A-46D0-82AF-8502BF893EFC}">
      <dgm:prSet/>
      <dgm:spPr/>
      <dgm:t>
        <a:bodyPr/>
        <a:lstStyle/>
        <a:p>
          <a:endParaRPr lang="en-US"/>
        </a:p>
      </dgm:t>
    </dgm:pt>
    <dgm:pt modelId="{5A5A98FC-F8E7-4DAB-A16F-7F4340BF3F21}">
      <dgm:prSet/>
      <dgm:spPr/>
      <dgm:t>
        <a:bodyPr/>
        <a:lstStyle/>
        <a:p>
          <a:r>
            <a:rPr lang="en-GB"/>
            <a:t>Could the ETCS or EVC be hacked on the train in operation?</a:t>
          </a:r>
          <a:endParaRPr lang="en-US"/>
        </a:p>
      </dgm:t>
    </dgm:pt>
    <dgm:pt modelId="{71EAAD0B-FCC1-41C5-86DE-1E701B78AB5B}" type="parTrans" cxnId="{00483BC1-4F43-40F7-AA48-424E8F0DFF5A}">
      <dgm:prSet/>
      <dgm:spPr/>
      <dgm:t>
        <a:bodyPr/>
        <a:lstStyle/>
        <a:p>
          <a:endParaRPr lang="en-US"/>
        </a:p>
      </dgm:t>
    </dgm:pt>
    <dgm:pt modelId="{789D3D1D-3742-4EA8-B260-7A7F683348F5}" type="sibTrans" cxnId="{00483BC1-4F43-40F7-AA48-424E8F0DFF5A}">
      <dgm:prSet/>
      <dgm:spPr/>
      <dgm:t>
        <a:bodyPr/>
        <a:lstStyle/>
        <a:p>
          <a:endParaRPr lang="en-US"/>
        </a:p>
      </dgm:t>
    </dgm:pt>
    <dgm:pt modelId="{4F500A49-03C5-4A28-9C4D-E882CB7DB2CA}">
      <dgm:prSet/>
      <dgm:spPr/>
      <dgm:t>
        <a:bodyPr/>
        <a:lstStyle/>
        <a:p>
          <a:r>
            <a:rPr lang="en-GB"/>
            <a:t>Could malicious code be entered during routine maintenance?</a:t>
          </a:r>
          <a:endParaRPr lang="en-US"/>
        </a:p>
      </dgm:t>
    </dgm:pt>
    <dgm:pt modelId="{B15BA6A2-2958-48A7-8094-BA2449391882}" type="parTrans" cxnId="{FEA85708-72A4-4E31-83E8-5EE860F2BDDD}">
      <dgm:prSet/>
      <dgm:spPr/>
      <dgm:t>
        <a:bodyPr/>
        <a:lstStyle/>
        <a:p>
          <a:endParaRPr lang="en-US"/>
        </a:p>
      </dgm:t>
    </dgm:pt>
    <dgm:pt modelId="{409A8536-B415-4827-A6E0-009D3EB20D60}" type="sibTrans" cxnId="{FEA85708-72A4-4E31-83E8-5EE860F2BDDD}">
      <dgm:prSet/>
      <dgm:spPr/>
      <dgm:t>
        <a:bodyPr/>
        <a:lstStyle/>
        <a:p>
          <a:endParaRPr lang="en-US"/>
        </a:p>
      </dgm:t>
    </dgm:pt>
    <dgm:pt modelId="{94E03B52-E82B-4BE1-982B-DF1E96161D1A}">
      <dgm:prSet/>
      <dgm:spPr/>
      <dgm:t>
        <a:bodyPr/>
        <a:lstStyle/>
        <a:p>
          <a:r>
            <a:rPr lang="en-GB"/>
            <a:t>Could an insider at the Rail Operations Centre be compromised through bribery, threat or corruption?</a:t>
          </a:r>
          <a:endParaRPr lang="en-US"/>
        </a:p>
      </dgm:t>
    </dgm:pt>
    <dgm:pt modelId="{569E4721-C67C-461B-BAE0-24983845215E}" type="parTrans" cxnId="{1BED7083-9914-49E2-B14D-14C1298401D4}">
      <dgm:prSet/>
      <dgm:spPr/>
      <dgm:t>
        <a:bodyPr/>
        <a:lstStyle/>
        <a:p>
          <a:endParaRPr lang="en-US"/>
        </a:p>
      </dgm:t>
    </dgm:pt>
    <dgm:pt modelId="{1725FB92-81F4-4FC1-804D-1028FAEC25B3}" type="sibTrans" cxnId="{1BED7083-9914-49E2-B14D-14C1298401D4}">
      <dgm:prSet/>
      <dgm:spPr/>
      <dgm:t>
        <a:bodyPr/>
        <a:lstStyle/>
        <a:p>
          <a:endParaRPr lang="en-US"/>
        </a:p>
      </dgm:t>
    </dgm:pt>
    <dgm:pt modelId="{20E79AA0-FC3F-4C37-83B8-FB5A0456BDE9}" type="pres">
      <dgm:prSet presAssocID="{44228AC3-5283-428E-9B1F-CC4A6C5DF3C8}" presName="Name0" presStyleCnt="0">
        <dgm:presLayoutVars>
          <dgm:dir/>
          <dgm:resizeHandles val="exact"/>
        </dgm:presLayoutVars>
      </dgm:prSet>
      <dgm:spPr/>
    </dgm:pt>
    <dgm:pt modelId="{F49065CC-B21A-451A-84FB-626814D593F0}" type="pres">
      <dgm:prSet presAssocID="{44228AC3-5283-428E-9B1F-CC4A6C5DF3C8}" presName="cycle" presStyleCnt="0"/>
      <dgm:spPr/>
    </dgm:pt>
    <dgm:pt modelId="{4FCBE3EF-E0B6-4986-B8DF-22153BCF6C63}" type="pres">
      <dgm:prSet presAssocID="{F55FF1C8-ED13-488C-8FB5-C518DC39DC59}" presName="nodeFirstNode" presStyleLbl="node1" presStyleIdx="0" presStyleCnt="6">
        <dgm:presLayoutVars>
          <dgm:bulletEnabled val="1"/>
        </dgm:presLayoutVars>
      </dgm:prSet>
      <dgm:spPr/>
    </dgm:pt>
    <dgm:pt modelId="{9D56BAA5-4778-423D-99EE-8DC81BD6545C}" type="pres">
      <dgm:prSet presAssocID="{C1259900-A25C-4CC0-9119-D5D2262D299F}" presName="sibTransFirstNode" presStyleLbl="bgShp" presStyleIdx="0" presStyleCnt="1"/>
      <dgm:spPr/>
    </dgm:pt>
    <dgm:pt modelId="{5F0C31A7-A826-41C7-9424-C4824837C55C}" type="pres">
      <dgm:prSet presAssocID="{2C190615-1F87-4859-AA0D-1E92A96C91DD}" presName="nodeFollowingNodes" presStyleLbl="node1" presStyleIdx="1" presStyleCnt="6">
        <dgm:presLayoutVars>
          <dgm:bulletEnabled val="1"/>
        </dgm:presLayoutVars>
      </dgm:prSet>
      <dgm:spPr/>
    </dgm:pt>
    <dgm:pt modelId="{474D3627-B36C-476D-8517-962F0BDB202C}" type="pres">
      <dgm:prSet presAssocID="{6FFE918D-20B7-4C26-A353-9A462D568EC7}" presName="nodeFollowingNodes" presStyleLbl="node1" presStyleIdx="2" presStyleCnt="6">
        <dgm:presLayoutVars>
          <dgm:bulletEnabled val="1"/>
        </dgm:presLayoutVars>
      </dgm:prSet>
      <dgm:spPr/>
    </dgm:pt>
    <dgm:pt modelId="{CD58B887-73FC-4993-84FC-35D1BD2259B1}" type="pres">
      <dgm:prSet presAssocID="{5A5A98FC-F8E7-4DAB-A16F-7F4340BF3F21}" presName="nodeFollowingNodes" presStyleLbl="node1" presStyleIdx="3" presStyleCnt="6">
        <dgm:presLayoutVars>
          <dgm:bulletEnabled val="1"/>
        </dgm:presLayoutVars>
      </dgm:prSet>
      <dgm:spPr/>
    </dgm:pt>
    <dgm:pt modelId="{CF7B0DB6-27C9-4821-A487-D1561E1AD643}" type="pres">
      <dgm:prSet presAssocID="{4F500A49-03C5-4A28-9C4D-E882CB7DB2CA}" presName="nodeFollowingNodes" presStyleLbl="node1" presStyleIdx="4" presStyleCnt="6">
        <dgm:presLayoutVars>
          <dgm:bulletEnabled val="1"/>
        </dgm:presLayoutVars>
      </dgm:prSet>
      <dgm:spPr/>
    </dgm:pt>
    <dgm:pt modelId="{559AB872-21E8-43FC-A0FA-1B77CBBAEF5D}" type="pres">
      <dgm:prSet presAssocID="{94E03B52-E82B-4BE1-982B-DF1E96161D1A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FEA85708-72A4-4E31-83E8-5EE860F2BDDD}" srcId="{44228AC3-5283-428E-9B1F-CC4A6C5DF3C8}" destId="{4F500A49-03C5-4A28-9C4D-E882CB7DB2CA}" srcOrd="4" destOrd="0" parTransId="{B15BA6A2-2958-48A7-8094-BA2449391882}" sibTransId="{409A8536-B415-4827-A6E0-009D3EB20D60}"/>
    <dgm:cxn modelId="{465C4911-BE6B-4898-B17D-161F348B7EA3}" type="presOf" srcId="{C1259900-A25C-4CC0-9119-D5D2262D299F}" destId="{9D56BAA5-4778-423D-99EE-8DC81BD6545C}" srcOrd="0" destOrd="0" presId="urn:microsoft.com/office/officeart/2005/8/layout/cycle3"/>
    <dgm:cxn modelId="{0F8F565F-C5FD-4059-9984-86DD1122470C}" type="presOf" srcId="{4F500A49-03C5-4A28-9C4D-E882CB7DB2CA}" destId="{CF7B0DB6-27C9-4821-A487-D1561E1AD643}" srcOrd="0" destOrd="0" presId="urn:microsoft.com/office/officeart/2005/8/layout/cycle3"/>
    <dgm:cxn modelId="{1E541247-A331-4E9A-8C8A-C7554B708C4A}" srcId="{44228AC3-5283-428E-9B1F-CC4A6C5DF3C8}" destId="{2C190615-1F87-4859-AA0D-1E92A96C91DD}" srcOrd="1" destOrd="0" parTransId="{AC5EAD5B-DBD8-4A7E-9EA7-73CB13B3FD37}" sibTransId="{44FB8969-B2F8-45FF-B67A-EC6A805257AC}"/>
    <dgm:cxn modelId="{76C92E72-8C6A-4F0E-9025-4E8819B78F7D}" type="presOf" srcId="{44228AC3-5283-428E-9B1F-CC4A6C5DF3C8}" destId="{20E79AA0-FC3F-4C37-83B8-FB5A0456BDE9}" srcOrd="0" destOrd="0" presId="urn:microsoft.com/office/officeart/2005/8/layout/cycle3"/>
    <dgm:cxn modelId="{1BED7083-9914-49E2-B14D-14C1298401D4}" srcId="{44228AC3-5283-428E-9B1F-CC4A6C5DF3C8}" destId="{94E03B52-E82B-4BE1-982B-DF1E96161D1A}" srcOrd="5" destOrd="0" parTransId="{569E4721-C67C-461B-BAE0-24983845215E}" sibTransId="{1725FB92-81F4-4FC1-804D-1028FAEC25B3}"/>
    <dgm:cxn modelId="{2BD88786-FAB5-4861-B255-A24BA787524C}" type="presOf" srcId="{6FFE918D-20B7-4C26-A353-9A462D568EC7}" destId="{474D3627-B36C-476D-8517-962F0BDB202C}" srcOrd="0" destOrd="0" presId="urn:microsoft.com/office/officeart/2005/8/layout/cycle3"/>
    <dgm:cxn modelId="{D2ACC5AE-470A-46D0-82AF-8502BF893EFC}" srcId="{44228AC3-5283-428E-9B1F-CC4A6C5DF3C8}" destId="{6FFE918D-20B7-4C26-A353-9A462D568EC7}" srcOrd="2" destOrd="0" parTransId="{978B0639-22B7-448D-B1F4-E7B21D343BCB}" sibTransId="{2514FBEE-C475-4AE8-803E-4B9875D2B058}"/>
    <dgm:cxn modelId="{1E9335B5-E2FA-41B1-A6D2-1149D90AA3F4}" type="presOf" srcId="{5A5A98FC-F8E7-4DAB-A16F-7F4340BF3F21}" destId="{CD58B887-73FC-4993-84FC-35D1BD2259B1}" srcOrd="0" destOrd="0" presId="urn:microsoft.com/office/officeart/2005/8/layout/cycle3"/>
    <dgm:cxn modelId="{00483BC1-4F43-40F7-AA48-424E8F0DFF5A}" srcId="{44228AC3-5283-428E-9B1F-CC4A6C5DF3C8}" destId="{5A5A98FC-F8E7-4DAB-A16F-7F4340BF3F21}" srcOrd="3" destOrd="0" parTransId="{71EAAD0B-FCC1-41C5-86DE-1E701B78AB5B}" sibTransId="{789D3D1D-3742-4EA8-B260-7A7F683348F5}"/>
    <dgm:cxn modelId="{A1AC02CB-65CB-4842-A85F-7E5B2C5C7270}" type="presOf" srcId="{2C190615-1F87-4859-AA0D-1E92A96C91DD}" destId="{5F0C31A7-A826-41C7-9424-C4824837C55C}" srcOrd="0" destOrd="0" presId="urn:microsoft.com/office/officeart/2005/8/layout/cycle3"/>
    <dgm:cxn modelId="{4FA81CD4-2E83-4667-A46F-33FAA004D98D}" srcId="{44228AC3-5283-428E-9B1F-CC4A6C5DF3C8}" destId="{F55FF1C8-ED13-488C-8FB5-C518DC39DC59}" srcOrd="0" destOrd="0" parTransId="{D6093D1B-D467-4C00-8911-E44A02CE6065}" sibTransId="{C1259900-A25C-4CC0-9119-D5D2262D299F}"/>
    <dgm:cxn modelId="{C7AF57DC-2409-463D-9CC8-E9C6702A9A88}" type="presOf" srcId="{F55FF1C8-ED13-488C-8FB5-C518DC39DC59}" destId="{4FCBE3EF-E0B6-4986-B8DF-22153BCF6C63}" srcOrd="0" destOrd="0" presId="urn:microsoft.com/office/officeart/2005/8/layout/cycle3"/>
    <dgm:cxn modelId="{4F2B5FE6-503B-433A-8C1E-7C2800EC2A12}" type="presOf" srcId="{94E03B52-E82B-4BE1-982B-DF1E96161D1A}" destId="{559AB872-21E8-43FC-A0FA-1B77CBBAEF5D}" srcOrd="0" destOrd="0" presId="urn:microsoft.com/office/officeart/2005/8/layout/cycle3"/>
    <dgm:cxn modelId="{F3E98FB4-BD24-4330-BA3C-EF13CFC572C9}" type="presParOf" srcId="{20E79AA0-FC3F-4C37-83B8-FB5A0456BDE9}" destId="{F49065CC-B21A-451A-84FB-626814D593F0}" srcOrd="0" destOrd="0" presId="urn:microsoft.com/office/officeart/2005/8/layout/cycle3"/>
    <dgm:cxn modelId="{43A3C138-7021-42A0-8CD6-F2CA83A7C96F}" type="presParOf" srcId="{F49065CC-B21A-451A-84FB-626814D593F0}" destId="{4FCBE3EF-E0B6-4986-B8DF-22153BCF6C63}" srcOrd="0" destOrd="0" presId="urn:microsoft.com/office/officeart/2005/8/layout/cycle3"/>
    <dgm:cxn modelId="{9340A845-17FC-4563-8E54-6BE0693DECC7}" type="presParOf" srcId="{F49065CC-B21A-451A-84FB-626814D593F0}" destId="{9D56BAA5-4778-423D-99EE-8DC81BD6545C}" srcOrd="1" destOrd="0" presId="urn:microsoft.com/office/officeart/2005/8/layout/cycle3"/>
    <dgm:cxn modelId="{B8BFA830-692A-4A27-9D43-4577F08365DB}" type="presParOf" srcId="{F49065CC-B21A-451A-84FB-626814D593F0}" destId="{5F0C31A7-A826-41C7-9424-C4824837C55C}" srcOrd="2" destOrd="0" presId="urn:microsoft.com/office/officeart/2005/8/layout/cycle3"/>
    <dgm:cxn modelId="{9DEE716C-2148-4559-91F3-A84F1D04DD43}" type="presParOf" srcId="{F49065CC-B21A-451A-84FB-626814D593F0}" destId="{474D3627-B36C-476D-8517-962F0BDB202C}" srcOrd="3" destOrd="0" presId="urn:microsoft.com/office/officeart/2005/8/layout/cycle3"/>
    <dgm:cxn modelId="{F8815611-FB21-41F1-B39D-8979B0DC76F9}" type="presParOf" srcId="{F49065CC-B21A-451A-84FB-626814D593F0}" destId="{CD58B887-73FC-4993-84FC-35D1BD2259B1}" srcOrd="4" destOrd="0" presId="urn:microsoft.com/office/officeart/2005/8/layout/cycle3"/>
    <dgm:cxn modelId="{61BE9D9A-D64A-4C71-BBA4-A25B01CF85D7}" type="presParOf" srcId="{F49065CC-B21A-451A-84FB-626814D593F0}" destId="{CF7B0DB6-27C9-4821-A487-D1561E1AD643}" srcOrd="5" destOrd="0" presId="urn:microsoft.com/office/officeart/2005/8/layout/cycle3"/>
    <dgm:cxn modelId="{F86F809D-606C-4B60-87E7-2B5C7DD2A8BD}" type="presParOf" srcId="{F49065CC-B21A-451A-84FB-626814D593F0}" destId="{559AB872-21E8-43FC-A0FA-1B77CBBAEF5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228AC3-5283-428E-9B1F-CC4A6C5DF3C8}" type="doc">
      <dgm:prSet loTypeId="urn:microsoft.com/office/officeart/2005/8/layout/process5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55FF1C8-ED13-488C-8FB5-C518DC39DC59}">
      <dgm:prSet/>
      <dgm:spPr/>
      <dgm:t>
        <a:bodyPr/>
        <a:lstStyle/>
        <a:p>
          <a:r>
            <a:rPr lang="en-US" dirty="0"/>
            <a:t>What happens if a Train is Hacked?</a:t>
          </a:r>
        </a:p>
      </dgm:t>
    </dgm:pt>
    <dgm:pt modelId="{D6093D1B-D467-4C00-8911-E44A02CE6065}" type="parTrans" cxnId="{4FA81CD4-2E83-4667-A46F-33FAA004D98D}">
      <dgm:prSet/>
      <dgm:spPr/>
      <dgm:t>
        <a:bodyPr/>
        <a:lstStyle/>
        <a:p>
          <a:endParaRPr lang="en-US"/>
        </a:p>
      </dgm:t>
    </dgm:pt>
    <dgm:pt modelId="{C1259900-A25C-4CC0-9119-D5D2262D299F}" type="sibTrans" cxnId="{4FA81CD4-2E83-4667-A46F-33FAA004D98D}">
      <dgm:prSet/>
      <dgm:spPr/>
      <dgm:t>
        <a:bodyPr/>
        <a:lstStyle/>
        <a:p>
          <a:endParaRPr lang="en-US"/>
        </a:p>
      </dgm:t>
    </dgm:pt>
    <dgm:pt modelId="{2C190615-1F87-4859-AA0D-1E92A96C91DD}">
      <dgm:prSet/>
      <dgm:spPr/>
      <dgm:t>
        <a:bodyPr/>
        <a:lstStyle/>
        <a:p>
          <a:r>
            <a:rPr lang="en-GB" dirty="0"/>
            <a:t>Its Movement Authority is corrupted</a:t>
          </a:r>
          <a:endParaRPr lang="en-US" dirty="0"/>
        </a:p>
      </dgm:t>
    </dgm:pt>
    <dgm:pt modelId="{AC5EAD5B-DBD8-4A7E-9EA7-73CB13B3FD37}" type="parTrans" cxnId="{1E541247-A331-4E9A-8C8A-C7554B708C4A}">
      <dgm:prSet/>
      <dgm:spPr/>
      <dgm:t>
        <a:bodyPr/>
        <a:lstStyle/>
        <a:p>
          <a:endParaRPr lang="en-US"/>
        </a:p>
      </dgm:t>
    </dgm:pt>
    <dgm:pt modelId="{44FB8969-B2F8-45FF-B67A-EC6A805257AC}" type="sibTrans" cxnId="{1E541247-A331-4E9A-8C8A-C7554B708C4A}">
      <dgm:prSet/>
      <dgm:spPr/>
      <dgm:t>
        <a:bodyPr/>
        <a:lstStyle/>
        <a:p>
          <a:endParaRPr lang="en-US"/>
        </a:p>
      </dgm:t>
    </dgm:pt>
    <dgm:pt modelId="{6FFE918D-20B7-4C26-A353-9A462D568EC7}">
      <dgm:prSet/>
      <dgm:spPr/>
      <dgm:t>
        <a:bodyPr/>
        <a:lstStyle/>
        <a:p>
          <a:r>
            <a:rPr lang="en-GB" dirty="0"/>
            <a:t>It goes faster or slower than it is supposed to</a:t>
          </a:r>
          <a:endParaRPr lang="en-US" dirty="0"/>
        </a:p>
      </dgm:t>
    </dgm:pt>
    <dgm:pt modelId="{978B0639-22B7-448D-B1F4-E7B21D343BCB}" type="parTrans" cxnId="{D2ACC5AE-470A-46D0-82AF-8502BF893EFC}">
      <dgm:prSet/>
      <dgm:spPr/>
      <dgm:t>
        <a:bodyPr/>
        <a:lstStyle/>
        <a:p>
          <a:endParaRPr lang="en-US"/>
        </a:p>
      </dgm:t>
    </dgm:pt>
    <dgm:pt modelId="{2514FBEE-C475-4AE8-803E-4B9875D2B058}" type="sibTrans" cxnId="{D2ACC5AE-470A-46D0-82AF-8502BF893EFC}">
      <dgm:prSet/>
      <dgm:spPr/>
      <dgm:t>
        <a:bodyPr/>
        <a:lstStyle/>
        <a:p>
          <a:endParaRPr lang="en-US"/>
        </a:p>
      </dgm:t>
    </dgm:pt>
    <dgm:pt modelId="{5A5A98FC-F8E7-4DAB-A16F-7F4340BF3F21}">
      <dgm:prSet/>
      <dgm:spPr/>
      <dgm:t>
        <a:bodyPr/>
        <a:lstStyle/>
        <a:p>
          <a:r>
            <a:rPr lang="en-GB" dirty="0"/>
            <a:t>It is late or early</a:t>
          </a:r>
          <a:endParaRPr lang="en-US" dirty="0"/>
        </a:p>
      </dgm:t>
    </dgm:pt>
    <dgm:pt modelId="{71EAAD0B-FCC1-41C5-86DE-1E701B78AB5B}" type="parTrans" cxnId="{00483BC1-4F43-40F7-AA48-424E8F0DFF5A}">
      <dgm:prSet/>
      <dgm:spPr/>
      <dgm:t>
        <a:bodyPr/>
        <a:lstStyle/>
        <a:p>
          <a:endParaRPr lang="en-US"/>
        </a:p>
      </dgm:t>
    </dgm:pt>
    <dgm:pt modelId="{789D3D1D-3742-4EA8-B260-7A7F683348F5}" type="sibTrans" cxnId="{00483BC1-4F43-40F7-AA48-424E8F0DFF5A}">
      <dgm:prSet/>
      <dgm:spPr/>
      <dgm:t>
        <a:bodyPr/>
        <a:lstStyle/>
        <a:p>
          <a:endParaRPr lang="en-US"/>
        </a:p>
      </dgm:t>
    </dgm:pt>
    <dgm:pt modelId="{4F500A49-03C5-4A28-9C4D-E882CB7DB2CA}">
      <dgm:prSet/>
      <dgm:spPr/>
      <dgm:t>
        <a:bodyPr/>
        <a:lstStyle/>
        <a:p>
          <a:r>
            <a:rPr lang="en-GB" dirty="0"/>
            <a:t>It causes delay and disruption</a:t>
          </a:r>
        </a:p>
        <a:p>
          <a:r>
            <a:rPr lang="en-GB" dirty="0"/>
            <a:t>Customer Confusion</a:t>
          </a:r>
        </a:p>
        <a:p>
          <a:r>
            <a:rPr lang="en-GB" dirty="0"/>
            <a:t>Reputational Damage</a:t>
          </a:r>
          <a:endParaRPr lang="en-US" dirty="0"/>
        </a:p>
      </dgm:t>
    </dgm:pt>
    <dgm:pt modelId="{B15BA6A2-2958-48A7-8094-BA2449391882}" type="parTrans" cxnId="{FEA85708-72A4-4E31-83E8-5EE860F2BDDD}">
      <dgm:prSet/>
      <dgm:spPr/>
      <dgm:t>
        <a:bodyPr/>
        <a:lstStyle/>
        <a:p>
          <a:endParaRPr lang="en-US"/>
        </a:p>
      </dgm:t>
    </dgm:pt>
    <dgm:pt modelId="{409A8536-B415-4827-A6E0-009D3EB20D60}" type="sibTrans" cxnId="{FEA85708-72A4-4E31-83E8-5EE860F2BDDD}">
      <dgm:prSet/>
      <dgm:spPr/>
      <dgm:t>
        <a:bodyPr/>
        <a:lstStyle/>
        <a:p>
          <a:endParaRPr lang="en-US"/>
        </a:p>
      </dgm:t>
    </dgm:pt>
    <dgm:pt modelId="{94E03B52-E82B-4BE1-982B-DF1E96161D1A}">
      <dgm:prSet/>
      <dgm:spPr/>
      <dgm:t>
        <a:bodyPr/>
        <a:lstStyle/>
        <a:p>
          <a:r>
            <a:rPr lang="en-US" dirty="0"/>
            <a:t>Even Loss of Life</a:t>
          </a:r>
        </a:p>
      </dgm:t>
    </dgm:pt>
    <dgm:pt modelId="{569E4721-C67C-461B-BAE0-24983845215E}" type="parTrans" cxnId="{1BED7083-9914-49E2-B14D-14C1298401D4}">
      <dgm:prSet/>
      <dgm:spPr/>
      <dgm:t>
        <a:bodyPr/>
        <a:lstStyle/>
        <a:p>
          <a:endParaRPr lang="en-US"/>
        </a:p>
      </dgm:t>
    </dgm:pt>
    <dgm:pt modelId="{1725FB92-81F4-4FC1-804D-1028FAEC25B3}" type="sibTrans" cxnId="{1BED7083-9914-49E2-B14D-14C1298401D4}">
      <dgm:prSet/>
      <dgm:spPr/>
      <dgm:t>
        <a:bodyPr/>
        <a:lstStyle/>
        <a:p>
          <a:endParaRPr lang="en-US"/>
        </a:p>
      </dgm:t>
    </dgm:pt>
    <dgm:pt modelId="{41532DE2-501D-4413-B53D-9D116EFE31ED}" type="pres">
      <dgm:prSet presAssocID="{44228AC3-5283-428E-9B1F-CC4A6C5DF3C8}" presName="diagram" presStyleCnt="0">
        <dgm:presLayoutVars>
          <dgm:dir/>
          <dgm:resizeHandles val="exact"/>
        </dgm:presLayoutVars>
      </dgm:prSet>
      <dgm:spPr/>
    </dgm:pt>
    <dgm:pt modelId="{C27C0C07-93D8-4614-B78A-2B76955686C2}" type="pres">
      <dgm:prSet presAssocID="{F55FF1C8-ED13-488C-8FB5-C518DC39DC59}" presName="node" presStyleLbl="node1" presStyleIdx="0" presStyleCnt="6" custLinFactNeighborX="-3247" custLinFactNeighborY="5354">
        <dgm:presLayoutVars>
          <dgm:bulletEnabled val="1"/>
        </dgm:presLayoutVars>
      </dgm:prSet>
      <dgm:spPr/>
    </dgm:pt>
    <dgm:pt modelId="{3E48936F-F062-4408-AFFF-2633E1E4BF5A}" type="pres">
      <dgm:prSet presAssocID="{C1259900-A25C-4CC0-9119-D5D2262D299F}" presName="sibTrans" presStyleLbl="sibTrans2D1" presStyleIdx="0" presStyleCnt="5"/>
      <dgm:spPr/>
    </dgm:pt>
    <dgm:pt modelId="{7ACB83BD-3841-44E7-98EC-89D08E5E6DD4}" type="pres">
      <dgm:prSet presAssocID="{C1259900-A25C-4CC0-9119-D5D2262D299F}" presName="connectorText" presStyleLbl="sibTrans2D1" presStyleIdx="0" presStyleCnt="5"/>
      <dgm:spPr/>
    </dgm:pt>
    <dgm:pt modelId="{A21C2AF9-AA75-4D6D-96AE-E45D46F24F46}" type="pres">
      <dgm:prSet presAssocID="{2C190615-1F87-4859-AA0D-1E92A96C91DD}" presName="node" presStyleLbl="node1" presStyleIdx="1" presStyleCnt="6">
        <dgm:presLayoutVars>
          <dgm:bulletEnabled val="1"/>
        </dgm:presLayoutVars>
      </dgm:prSet>
      <dgm:spPr/>
    </dgm:pt>
    <dgm:pt modelId="{809DFD38-9176-4485-9E65-B24B795D2253}" type="pres">
      <dgm:prSet presAssocID="{44FB8969-B2F8-45FF-B67A-EC6A805257AC}" presName="sibTrans" presStyleLbl="sibTrans2D1" presStyleIdx="1" presStyleCnt="5"/>
      <dgm:spPr/>
    </dgm:pt>
    <dgm:pt modelId="{1A755D48-0C25-48BF-BFFC-E7592CE4E4F1}" type="pres">
      <dgm:prSet presAssocID="{44FB8969-B2F8-45FF-B67A-EC6A805257AC}" presName="connectorText" presStyleLbl="sibTrans2D1" presStyleIdx="1" presStyleCnt="5"/>
      <dgm:spPr/>
    </dgm:pt>
    <dgm:pt modelId="{79F26EAE-F8B9-4768-A69F-1E7CCDA51C2F}" type="pres">
      <dgm:prSet presAssocID="{6FFE918D-20B7-4C26-A353-9A462D568EC7}" presName="node" presStyleLbl="node1" presStyleIdx="2" presStyleCnt="6">
        <dgm:presLayoutVars>
          <dgm:bulletEnabled val="1"/>
        </dgm:presLayoutVars>
      </dgm:prSet>
      <dgm:spPr/>
    </dgm:pt>
    <dgm:pt modelId="{0EFC0710-D070-407F-831C-B52DC83393F4}" type="pres">
      <dgm:prSet presAssocID="{2514FBEE-C475-4AE8-803E-4B9875D2B058}" presName="sibTrans" presStyleLbl="sibTrans2D1" presStyleIdx="2" presStyleCnt="5"/>
      <dgm:spPr/>
    </dgm:pt>
    <dgm:pt modelId="{0A7AFECC-6009-453B-B81F-4A9CB7E5D8A8}" type="pres">
      <dgm:prSet presAssocID="{2514FBEE-C475-4AE8-803E-4B9875D2B058}" presName="connectorText" presStyleLbl="sibTrans2D1" presStyleIdx="2" presStyleCnt="5"/>
      <dgm:spPr/>
    </dgm:pt>
    <dgm:pt modelId="{79ADF6C6-350E-4EFA-9735-CEB5023823DA}" type="pres">
      <dgm:prSet presAssocID="{5A5A98FC-F8E7-4DAB-A16F-7F4340BF3F21}" presName="node" presStyleLbl="node1" presStyleIdx="3" presStyleCnt="6" custLinFactNeighborX="-1231">
        <dgm:presLayoutVars>
          <dgm:bulletEnabled val="1"/>
        </dgm:presLayoutVars>
      </dgm:prSet>
      <dgm:spPr/>
    </dgm:pt>
    <dgm:pt modelId="{465DDC46-B075-47F7-9428-4570841E07C3}" type="pres">
      <dgm:prSet presAssocID="{789D3D1D-3742-4EA8-B260-7A7F683348F5}" presName="sibTrans" presStyleLbl="sibTrans2D1" presStyleIdx="3" presStyleCnt="5"/>
      <dgm:spPr/>
    </dgm:pt>
    <dgm:pt modelId="{851D7302-0026-45E5-8F49-8D5DF954F176}" type="pres">
      <dgm:prSet presAssocID="{789D3D1D-3742-4EA8-B260-7A7F683348F5}" presName="connectorText" presStyleLbl="sibTrans2D1" presStyleIdx="3" presStyleCnt="5"/>
      <dgm:spPr/>
    </dgm:pt>
    <dgm:pt modelId="{59B9626E-BB47-4DA0-B36A-1E23DB1C1815}" type="pres">
      <dgm:prSet presAssocID="{4F500A49-03C5-4A28-9C4D-E882CB7DB2CA}" presName="node" presStyleLbl="node1" presStyleIdx="4" presStyleCnt="6">
        <dgm:presLayoutVars>
          <dgm:bulletEnabled val="1"/>
        </dgm:presLayoutVars>
      </dgm:prSet>
      <dgm:spPr/>
    </dgm:pt>
    <dgm:pt modelId="{1300D63F-A2FA-4440-ADBD-F95973B2E159}" type="pres">
      <dgm:prSet presAssocID="{409A8536-B415-4827-A6E0-009D3EB20D60}" presName="sibTrans" presStyleLbl="sibTrans2D1" presStyleIdx="4" presStyleCnt="5"/>
      <dgm:spPr/>
    </dgm:pt>
    <dgm:pt modelId="{9111DBD0-5214-4CE6-BDC3-268F868B6327}" type="pres">
      <dgm:prSet presAssocID="{409A8536-B415-4827-A6E0-009D3EB20D60}" presName="connectorText" presStyleLbl="sibTrans2D1" presStyleIdx="4" presStyleCnt="5"/>
      <dgm:spPr/>
    </dgm:pt>
    <dgm:pt modelId="{DC64544D-755F-43D5-ACCB-E1D6B26EFFF7}" type="pres">
      <dgm:prSet presAssocID="{94E03B52-E82B-4BE1-982B-DF1E96161D1A}" presName="node" presStyleLbl="node1" presStyleIdx="5" presStyleCnt="6" custLinFactNeighborX="-821" custLinFactNeighborY="-2">
        <dgm:presLayoutVars>
          <dgm:bulletEnabled val="1"/>
        </dgm:presLayoutVars>
      </dgm:prSet>
      <dgm:spPr/>
    </dgm:pt>
  </dgm:ptLst>
  <dgm:cxnLst>
    <dgm:cxn modelId="{FEA85708-72A4-4E31-83E8-5EE860F2BDDD}" srcId="{44228AC3-5283-428E-9B1F-CC4A6C5DF3C8}" destId="{4F500A49-03C5-4A28-9C4D-E882CB7DB2CA}" srcOrd="4" destOrd="0" parTransId="{B15BA6A2-2958-48A7-8094-BA2449391882}" sibTransId="{409A8536-B415-4827-A6E0-009D3EB20D60}"/>
    <dgm:cxn modelId="{36D1470E-774B-4E1A-8CB6-1D08DBF9052B}" type="presOf" srcId="{44FB8969-B2F8-45FF-B67A-EC6A805257AC}" destId="{1A755D48-0C25-48BF-BFFC-E7592CE4E4F1}" srcOrd="1" destOrd="0" presId="urn:microsoft.com/office/officeart/2005/8/layout/process5"/>
    <dgm:cxn modelId="{F778C31E-2FC1-4C70-81AF-CF53A6B21499}" type="presOf" srcId="{789D3D1D-3742-4EA8-B260-7A7F683348F5}" destId="{465DDC46-B075-47F7-9428-4570841E07C3}" srcOrd="0" destOrd="0" presId="urn:microsoft.com/office/officeart/2005/8/layout/process5"/>
    <dgm:cxn modelId="{81B7881F-F528-4748-A54E-C1CFD3C8CCFF}" type="presOf" srcId="{409A8536-B415-4827-A6E0-009D3EB20D60}" destId="{1300D63F-A2FA-4440-ADBD-F95973B2E159}" srcOrd="0" destOrd="0" presId="urn:microsoft.com/office/officeart/2005/8/layout/process5"/>
    <dgm:cxn modelId="{2D997022-C85A-4368-8929-8ADDF0AC2D1E}" type="presOf" srcId="{5A5A98FC-F8E7-4DAB-A16F-7F4340BF3F21}" destId="{79ADF6C6-350E-4EFA-9735-CEB5023823DA}" srcOrd="0" destOrd="0" presId="urn:microsoft.com/office/officeart/2005/8/layout/process5"/>
    <dgm:cxn modelId="{F4A95327-C76A-4A40-92F1-0C4DDB5B3D7C}" type="presOf" srcId="{F55FF1C8-ED13-488C-8FB5-C518DC39DC59}" destId="{C27C0C07-93D8-4614-B78A-2B76955686C2}" srcOrd="0" destOrd="0" presId="urn:microsoft.com/office/officeart/2005/8/layout/process5"/>
    <dgm:cxn modelId="{DD84FC66-36CA-49A1-B84E-17B3D1BBA069}" type="presOf" srcId="{C1259900-A25C-4CC0-9119-D5D2262D299F}" destId="{7ACB83BD-3841-44E7-98EC-89D08E5E6DD4}" srcOrd="1" destOrd="0" presId="urn:microsoft.com/office/officeart/2005/8/layout/process5"/>
    <dgm:cxn modelId="{1E541247-A331-4E9A-8C8A-C7554B708C4A}" srcId="{44228AC3-5283-428E-9B1F-CC4A6C5DF3C8}" destId="{2C190615-1F87-4859-AA0D-1E92A96C91DD}" srcOrd="1" destOrd="0" parTransId="{AC5EAD5B-DBD8-4A7E-9EA7-73CB13B3FD37}" sibTransId="{44FB8969-B2F8-45FF-B67A-EC6A805257AC}"/>
    <dgm:cxn modelId="{AE830074-AF4B-4485-AE5E-FA233144818F}" type="presOf" srcId="{2514FBEE-C475-4AE8-803E-4B9875D2B058}" destId="{0A7AFECC-6009-453B-B81F-4A9CB7E5D8A8}" srcOrd="1" destOrd="0" presId="urn:microsoft.com/office/officeart/2005/8/layout/process5"/>
    <dgm:cxn modelId="{98DD087C-D43D-4C02-A3C3-9777B7295586}" type="presOf" srcId="{44228AC3-5283-428E-9B1F-CC4A6C5DF3C8}" destId="{41532DE2-501D-4413-B53D-9D116EFE31ED}" srcOrd="0" destOrd="0" presId="urn:microsoft.com/office/officeart/2005/8/layout/process5"/>
    <dgm:cxn modelId="{7B3A2781-8EC2-4CCF-851A-9B291313AEBB}" type="presOf" srcId="{6FFE918D-20B7-4C26-A353-9A462D568EC7}" destId="{79F26EAE-F8B9-4768-A69F-1E7CCDA51C2F}" srcOrd="0" destOrd="0" presId="urn:microsoft.com/office/officeart/2005/8/layout/process5"/>
    <dgm:cxn modelId="{1BED7083-9914-49E2-B14D-14C1298401D4}" srcId="{44228AC3-5283-428E-9B1F-CC4A6C5DF3C8}" destId="{94E03B52-E82B-4BE1-982B-DF1E96161D1A}" srcOrd="5" destOrd="0" parTransId="{569E4721-C67C-461B-BAE0-24983845215E}" sibTransId="{1725FB92-81F4-4FC1-804D-1028FAEC25B3}"/>
    <dgm:cxn modelId="{AF9AEF8B-8BE9-4E19-9870-A5F67DBA9017}" type="presOf" srcId="{409A8536-B415-4827-A6E0-009D3EB20D60}" destId="{9111DBD0-5214-4CE6-BDC3-268F868B6327}" srcOrd="1" destOrd="0" presId="urn:microsoft.com/office/officeart/2005/8/layout/process5"/>
    <dgm:cxn modelId="{7A7A7D99-22B4-45B9-90BF-7AE87BB6AB2D}" type="presOf" srcId="{4F500A49-03C5-4A28-9C4D-E882CB7DB2CA}" destId="{59B9626E-BB47-4DA0-B36A-1E23DB1C1815}" srcOrd="0" destOrd="0" presId="urn:microsoft.com/office/officeart/2005/8/layout/process5"/>
    <dgm:cxn modelId="{3537009A-B447-4A84-A734-A34EADB2C4FC}" type="presOf" srcId="{2514FBEE-C475-4AE8-803E-4B9875D2B058}" destId="{0EFC0710-D070-407F-831C-B52DC83393F4}" srcOrd="0" destOrd="0" presId="urn:microsoft.com/office/officeart/2005/8/layout/process5"/>
    <dgm:cxn modelId="{3EDC53A8-C8A5-40D9-9511-CF1505883A38}" type="presOf" srcId="{C1259900-A25C-4CC0-9119-D5D2262D299F}" destId="{3E48936F-F062-4408-AFFF-2633E1E4BF5A}" srcOrd="0" destOrd="0" presId="urn:microsoft.com/office/officeart/2005/8/layout/process5"/>
    <dgm:cxn modelId="{1E25BCAD-6C2B-405B-BBE9-E51321833416}" type="presOf" srcId="{2C190615-1F87-4859-AA0D-1E92A96C91DD}" destId="{A21C2AF9-AA75-4D6D-96AE-E45D46F24F46}" srcOrd="0" destOrd="0" presId="urn:microsoft.com/office/officeart/2005/8/layout/process5"/>
    <dgm:cxn modelId="{D2ACC5AE-470A-46D0-82AF-8502BF893EFC}" srcId="{44228AC3-5283-428E-9B1F-CC4A6C5DF3C8}" destId="{6FFE918D-20B7-4C26-A353-9A462D568EC7}" srcOrd="2" destOrd="0" parTransId="{978B0639-22B7-448D-B1F4-E7B21D343BCB}" sibTransId="{2514FBEE-C475-4AE8-803E-4B9875D2B058}"/>
    <dgm:cxn modelId="{9E369CB1-B572-4C97-BEE8-DF64B8167344}" type="presOf" srcId="{44FB8969-B2F8-45FF-B67A-EC6A805257AC}" destId="{809DFD38-9176-4485-9E65-B24B795D2253}" srcOrd="0" destOrd="0" presId="urn:microsoft.com/office/officeart/2005/8/layout/process5"/>
    <dgm:cxn modelId="{00483BC1-4F43-40F7-AA48-424E8F0DFF5A}" srcId="{44228AC3-5283-428E-9B1F-CC4A6C5DF3C8}" destId="{5A5A98FC-F8E7-4DAB-A16F-7F4340BF3F21}" srcOrd="3" destOrd="0" parTransId="{71EAAD0B-FCC1-41C5-86DE-1E701B78AB5B}" sibTransId="{789D3D1D-3742-4EA8-B260-7A7F683348F5}"/>
    <dgm:cxn modelId="{4FA81CD4-2E83-4667-A46F-33FAA004D98D}" srcId="{44228AC3-5283-428E-9B1F-CC4A6C5DF3C8}" destId="{F55FF1C8-ED13-488C-8FB5-C518DC39DC59}" srcOrd="0" destOrd="0" parTransId="{D6093D1B-D467-4C00-8911-E44A02CE6065}" sibTransId="{C1259900-A25C-4CC0-9119-D5D2262D299F}"/>
    <dgm:cxn modelId="{4F5990DF-127D-472C-A875-001DF4637C0C}" type="presOf" srcId="{789D3D1D-3742-4EA8-B260-7A7F683348F5}" destId="{851D7302-0026-45E5-8F49-8D5DF954F176}" srcOrd="1" destOrd="0" presId="urn:microsoft.com/office/officeart/2005/8/layout/process5"/>
    <dgm:cxn modelId="{EF0D23FA-84D7-4E0A-A0D6-A0BA319110E3}" type="presOf" srcId="{94E03B52-E82B-4BE1-982B-DF1E96161D1A}" destId="{DC64544D-755F-43D5-ACCB-E1D6B26EFFF7}" srcOrd="0" destOrd="0" presId="urn:microsoft.com/office/officeart/2005/8/layout/process5"/>
    <dgm:cxn modelId="{99F416E6-CB02-49FA-B7FB-AFDE64272E6F}" type="presParOf" srcId="{41532DE2-501D-4413-B53D-9D116EFE31ED}" destId="{C27C0C07-93D8-4614-B78A-2B76955686C2}" srcOrd="0" destOrd="0" presId="urn:microsoft.com/office/officeart/2005/8/layout/process5"/>
    <dgm:cxn modelId="{4D5430CE-D173-42DF-A822-86081E2A4BA5}" type="presParOf" srcId="{41532DE2-501D-4413-B53D-9D116EFE31ED}" destId="{3E48936F-F062-4408-AFFF-2633E1E4BF5A}" srcOrd="1" destOrd="0" presId="urn:microsoft.com/office/officeart/2005/8/layout/process5"/>
    <dgm:cxn modelId="{9DFB8212-7662-47DA-BF57-C42A0811FBEF}" type="presParOf" srcId="{3E48936F-F062-4408-AFFF-2633E1E4BF5A}" destId="{7ACB83BD-3841-44E7-98EC-89D08E5E6DD4}" srcOrd="0" destOrd="0" presId="urn:microsoft.com/office/officeart/2005/8/layout/process5"/>
    <dgm:cxn modelId="{5A827CEF-8401-4228-AF91-EF891BCA7B7C}" type="presParOf" srcId="{41532DE2-501D-4413-B53D-9D116EFE31ED}" destId="{A21C2AF9-AA75-4D6D-96AE-E45D46F24F46}" srcOrd="2" destOrd="0" presId="urn:microsoft.com/office/officeart/2005/8/layout/process5"/>
    <dgm:cxn modelId="{F5075765-D2BB-4416-893A-AC9DBE586288}" type="presParOf" srcId="{41532DE2-501D-4413-B53D-9D116EFE31ED}" destId="{809DFD38-9176-4485-9E65-B24B795D2253}" srcOrd="3" destOrd="0" presId="urn:microsoft.com/office/officeart/2005/8/layout/process5"/>
    <dgm:cxn modelId="{18F5CC44-817A-4AA2-9D80-7C35FA8BF96E}" type="presParOf" srcId="{809DFD38-9176-4485-9E65-B24B795D2253}" destId="{1A755D48-0C25-48BF-BFFC-E7592CE4E4F1}" srcOrd="0" destOrd="0" presId="urn:microsoft.com/office/officeart/2005/8/layout/process5"/>
    <dgm:cxn modelId="{7A135394-1EED-41E5-8C9D-F1518913B3E5}" type="presParOf" srcId="{41532DE2-501D-4413-B53D-9D116EFE31ED}" destId="{79F26EAE-F8B9-4768-A69F-1E7CCDA51C2F}" srcOrd="4" destOrd="0" presId="urn:microsoft.com/office/officeart/2005/8/layout/process5"/>
    <dgm:cxn modelId="{BDFC1205-E197-4F03-93F2-B2DEC4AF7559}" type="presParOf" srcId="{41532DE2-501D-4413-B53D-9D116EFE31ED}" destId="{0EFC0710-D070-407F-831C-B52DC83393F4}" srcOrd="5" destOrd="0" presId="urn:microsoft.com/office/officeart/2005/8/layout/process5"/>
    <dgm:cxn modelId="{698A5A4D-D0F9-456F-B119-FC2B0A087A01}" type="presParOf" srcId="{0EFC0710-D070-407F-831C-B52DC83393F4}" destId="{0A7AFECC-6009-453B-B81F-4A9CB7E5D8A8}" srcOrd="0" destOrd="0" presId="urn:microsoft.com/office/officeart/2005/8/layout/process5"/>
    <dgm:cxn modelId="{D7FA3885-C860-4B07-BEAF-D8E11C2549CF}" type="presParOf" srcId="{41532DE2-501D-4413-B53D-9D116EFE31ED}" destId="{79ADF6C6-350E-4EFA-9735-CEB5023823DA}" srcOrd="6" destOrd="0" presId="urn:microsoft.com/office/officeart/2005/8/layout/process5"/>
    <dgm:cxn modelId="{E860541B-F6DE-4269-846A-53C6D39B14F4}" type="presParOf" srcId="{41532DE2-501D-4413-B53D-9D116EFE31ED}" destId="{465DDC46-B075-47F7-9428-4570841E07C3}" srcOrd="7" destOrd="0" presId="urn:microsoft.com/office/officeart/2005/8/layout/process5"/>
    <dgm:cxn modelId="{065AE3EC-C2CC-4946-BBB6-F60470B5AD6C}" type="presParOf" srcId="{465DDC46-B075-47F7-9428-4570841E07C3}" destId="{851D7302-0026-45E5-8F49-8D5DF954F176}" srcOrd="0" destOrd="0" presId="urn:microsoft.com/office/officeart/2005/8/layout/process5"/>
    <dgm:cxn modelId="{6B61BADB-932A-4F60-A1DE-8A43D71CBE8E}" type="presParOf" srcId="{41532DE2-501D-4413-B53D-9D116EFE31ED}" destId="{59B9626E-BB47-4DA0-B36A-1E23DB1C1815}" srcOrd="8" destOrd="0" presId="urn:microsoft.com/office/officeart/2005/8/layout/process5"/>
    <dgm:cxn modelId="{F793D769-D6C6-4736-B92E-3AE7806B794F}" type="presParOf" srcId="{41532DE2-501D-4413-B53D-9D116EFE31ED}" destId="{1300D63F-A2FA-4440-ADBD-F95973B2E159}" srcOrd="9" destOrd="0" presId="urn:microsoft.com/office/officeart/2005/8/layout/process5"/>
    <dgm:cxn modelId="{A6A421F7-98E9-4D4A-A066-CCAFB3298497}" type="presParOf" srcId="{1300D63F-A2FA-4440-ADBD-F95973B2E159}" destId="{9111DBD0-5214-4CE6-BDC3-268F868B6327}" srcOrd="0" destOrd="0" presId="urn:microsoft.com/office/officeart/2005/8/layout/process5"/>
    <dgm:cxn modelId="{0DCB1DC5-7B40-40B5-A76D-0FFB2542A97D}" type="presParOf" srcId="{41532DE2-501D-4413-B53D-9D116EFE31ED}" destId="{DC64544D-755F-43D5-ACCB-E1D6B26EFFF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6BAA5-4778-423D-99EE-8DC81BD6545C}">
      <dsp:nvSpPr>
        <dsp:cNvPr id="0" name=""/>
        <dsp:cNvSpPr/>
      </dsp:nvSpPr>
      <dsp:spPr>
        <a:xfrm>
          <a:off x="693218" y="-3530"/>
          <a:ext cx="5106438" cy="5106438"/>
        </a:xfrm>
        <a:prstGeom prst="circularArrow">
          <a:avLst>
            <a:gd name="adj1" fmla="val 5274"/>
            <a:gd name="adj2" fmla="val 312630"/>
            <a:gd name="adj3" fmla="val 14255100"/>
            <a:gd name="adj4" fmla="val 17111254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CBE3EF-E0B6-4986-B8DF-22153BCF6C63}">
      <dsp:nvSpPr>
        <dsp:cNvPr id="0" name=""/>
        <dsp:cNvSpPr/>
      </dsp:nvSpPr>
      <dsp:spPr>
        <a:xfrm>
          <a:off x="2290577" y="3192"/>
          <a:ext cx="1911720" cy="955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Could the C700 be hacked?</a:t>
          </a:r>
          <a:endParaRPr lang="en-US" sz="1100" kern="1200"/>
        </a:p>
      </dsp:txBody>
      <dsp:txXfrm>
        <a:off x="2337238" y="49853"/>
        <a:ext cx="1818398" cy="862538"/>
      </dsp:txXfrm>
    </dsp:sp>
    <dsp:sp modelId="{5F0C31A7-A826-41C7-9424-C4824837C55C}">
      <dsp:nvSpPr>
        <dsp:cNvPr id="0" name=""/>
        <dsp:cNvSpPr/>
      </dsp:nvSpPr>
      <dsp:spPr>
        <a:xfrm>
          <a:off x="4084615" y="1038981"/>
          <a:ext cx="1911720" cy="955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GSM-R was compromised by UKRRIN Digital at Birmingham University</a:t>
          </a:r>
          <a:endParaRPr lang="en-US" sz="1100" kern="1200" dirty="0"/>
        </a:p>
      </dsp:txBody>
      <dsp:txXfrm>
        <a:off x="4131276" y="1085642"/>
        <a:ext cx="1818398" cy="862538"/>
      </dsp:txXfrm>
    </dsp:sp>
    <dsp:sp modelId="{474D3627-B36C-476D-8517-962F0BDB202C}">
      <dsp:nvSpPr>
        <dsp:cNvPr id="0" name=""/>
        <dsp:cNvSpPr/>
      </dsp:nvSpPr>
      <dsp:spPr>
        <a:xfrm>
          <a:off x="4084615" y="3110558"/>
          <a:ext cx="1911720" cy="955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Could the Network Rail “Radio Block Control (RBC)” be interfered with.</a:t>
          </a:r>
          <a:endParaRPr lang="en-US" sz="1100" kern="1200"/>
        </a:p>
      </dsp:txBody>
      <dsp:txXfrm>
        <a:off x="4131276" y="3157219"/>
        <a:ext cx="1818398" cy="862538"/>
      </dsp:txXfrm>
    </dsp:sp>
    <dsp:sp modelId="{CD58B887-73FC-4993-84FC-35D1BD2259B1}">
      <dsp:nvSpPr>
        <dsp:cNvPr id="0" name=""/>
        <dsp:cNvSpPr/>
      </dsp:nvSpPr>
      <dsp:spPr>
        <a:xfrm>
          <a:off x="2290577" y="4146347"/>
          <a:ext cx="1911720" cy="955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Could the ETCS or EVC be hacked on the train in operation?</a:t>
          </a:r>
          <a:endParaRPr lang="en-US" sz="1100" kern="1200"/>
        </a:p>
      </dsp:txBody>
      <dsp:txXfrm>
        <a:off x="2337238" y="4193008"/>
        <a:ext cx="1818398" cy="862538"/>
      </dsp:txXfrm>
    </dsp:sp>
    <dsp:sp modelId="{CF7B0DB6-27C9-4821-A487-D1561E1AD643}">
      <dsp:nvSpPr>
        <dsp:cNvPr id="0" name=""/>
        <dsp:cNvSpPr/>
      </dsp:nvSpPr>
      <dsp:spPr>
        <a:xfrm>
          <a:off x="496538" y="3110558"/>
          <a:ext cx="1911720" cy="955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Could malicious code be entered during routine maintenance?</a:t>
          </a:r>
          <a:endParaRPr lang="en-US" sz="1100" kern="1200"/>
        </a:p>
      </dsp:txBody>
      <dsp:txXfrm>
        <a:off x="543199" y="3157219"/>
        <a:ext cx="1818398" cy="862538"/>
      </dsp:txXfrm>
    </dsp:sp>
    <dsp:sp modelId="{559AB872-21E8-43FC-A0FA-1B77CBBAEF5D}">
      <dsp:nvSpPr>
        <dsp:cNvPr id="0" name=""/>
        <dsp:cNvSpPr/>
      </dsp:nvSpPr>
      <dsp:spPr>
        <a:xfrm>
          <a:off x="496538" y="1038981"/>
          <a:ext cx="1911720" cy="955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Could an insider at the Rail Operations Centre be compromised through bribery, threat or corruption?</a:t>
          </a:r>
          <a:endParaRPr lang="en-US" sz="1100" kern="1200"/>
        </a:p>
      </dsp:txBody>
      <dsp:txXfrm>
        <a:off x="543199" y="1085642"/>
        <a:ext cx="1818398" cy="862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C0C07-93D8-4614-B78A-2B76955686C2}">
      <dsp:nvSpPr>
        <dsp:cNvPr id="0" name=""/>
        <dsp:cNvSpPr/>
      </dsp:nvSpPr>
      <dsp:spPr>
        <a:xfrm>
          <a:off x="493659" y="69336"/>
          <a:ext cx="2142737" cy="1285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What happens if a Train is Hacked?</a:t>
          </a:r>
        </a:p>
      </dsp:txBody>
      <dsp:txXfrm>
        <a:off x="531314" y="106991"/>
        <a:ext cx="2067427" cy="1210332"/>
      </dsp:txXfrm>
    </dsp:sp>
    <dsp:sp modelId="{3E48936F-F062-4408-AFFF-2633E1E4BF5A}">
      <dsp:nvSpPr>
        <dsp:cNvPr id="0" name=""/>
        <dsp:cNvSpPr/>
      </dsp:nvSpPr>
      <dsp:spPr>
        <a:xfrm rot="21522919">
          <a:off x="2840202" y="412353"/>
          <a:ext cx="491258" cy="5313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840221" y="520285"/>
        <a:ext cx="343881" cy="318838"/>
      </dsp:txXfrm>
    </dsp:sp>
    <dsp:sp modelId="{A21C2AF9-AA75-4D6D-96AE-E45D46F24F46}">
      <dsp:nvSpPr>
        <dsp:cNvPr id="0" name=""/>
        <dsp:cNvSpPr/>
      </dsp:nvSpPr>
      <dsp:spPr>
        <a:xfrm>
          <a:off x="3563066" y="503"/>
          <a:ext cx="2142737" cy="1285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Its Movement Authority is corrupted</a:t>
          </a:r>
          <a:endParaRPr lang="en-US" sz="1600" kern="1200" dirty="0"/>
        </a:p>
      </dsp:txBody>
      <dsp:txXfrm>
        <a:off x="3600721" y="38158"/>
        <a:ext cx="2067427" cy="1210332"/>
      </dsp:txXfrm>
    </dsp:sp>
    <dsp:sp modelId="{809DFD38-9176-4485-9E65-B24B795D2253}">
      <dsp:nvSpPr>
        <dsp:cNvPr id="0" name=""/>
        <dsp:cNvSpPr/>
      </dsp:nvSpPr>
      <dsp:spPr>
        <a:xfrm rot="5400000">
          <a:off x="4407305" y="1436137"/>
          <a:ext cx="454260" cy="5313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4475016" y="1474706"/>
        <a:ext cx="318838" cy="317982"/>
      </dsp:txXfrm>
    </dsp:sp>
    <dsp:sp modelId="{79F26EAE-F8B9-4768-A69F-1E7CCDA51C2F}">
      <dsp:nvSpPr>
        <dsp:cNvPr id="0" name=""/>
        <dsp:cNvSpPr/>
      </dsp:nvSpPr>
      <dsp:spPr>
        <a:xfrm>
          <a:off x="3563066" y="2143241"/>
          <a:ext cx="2142737" cy="1285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It goes faster or slower than it is supposed to</a:t>
          </a:r>
          <a:endParaRPr lang="en-US" sz="1600" kern="1200" dirty="0"/>
        </a:p>
      </dsp:txBody>
      <dsp:txXfrm>
        <a:off x="3600721" y="2180896"/>
        <a:ext cx="2067427" cy="1210332"/>
      </dsp:txXfrm>
    </dsp:sp>
    <dsp:sp modelId="{0EFC0710-D070-407F-831C-B52DC83393F4}">
      <dsp:nvSpPr>
        <dsp:cNvPr id="0" name=""/>
        <dsp:cNvSpPr/>
      </dsp:nvSpPr>
      <dsp:spPr>
        <a:xfrm rot="10800000">
          <a:off x="2900462" y="2520363"/>
          <a:ext cx="468240" cy="5313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3040934" y="2626643"/>
        <a:ext cx="327768" cy="318838"/>
      </dsp:txXfrm>
    </dsp:sp>
    <dsp:sp modelId="{79ADF6C6-350E-4EFA-9735-CEB5023823DA}">
      <dsp:nvSpPr>
        <dsp:cNvPr id="0" name=""/>
        <dsp:cNvSpPr/>
      </dsp:nvSpPr>
      <dsp:spPr>
        <a:xfrm>
          <a:off x="536856" y="2143241"/>
          <a:ext cx="2142737" cy="1285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It is late or early</a:t>
          </a:r>
          <a:endParaRPr lang="en-US" sz="1600" kern="1200" dirty="0"/>
        </a:p>
      </dsp:txBody>
      <dsp:txXfrm>
        <a:off x="574511" y="2180896"/>
        <a:ext cx="2067427" cy="1210332"/>
      </dsp:txXfrm>
    </dsp:sp>
    <dsp:sp modelId="{465DDC46-B075-47F7-9428-4570841E07C3}">
      <dsp:nvSpPr>
        <dsp:cNvPr id="0" name=""/>
        <dsp:cNvSpPr/>
      </dsp:nvSpPr>
      <dsp:spPr>
        <a:xfrm rot="5357683">
          <a:off x="1394108" y="3578875"/>
          <a:ext cx="454294" cy="5313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1460997" y="3617432"/>
        <a:ext cx="318838" cy="318006"/>
      </dsp:txXfrm>
    </dsp:sp>
    <dsp:sp modelId="{59B9626E-BB47-4DA0-B36A-1E23DB1C1815}">
      <dsp:nvSpPr>
        <dsp:cNvPr id="0" name=""/>
        <dsp:cNvSpPr/>
      </dsp:nvSpPr>
      <dsp:spPr>
        <a:xfrm>
          <a:off x="563233" y="4285978"/>
          <a:ext cx="2142737" cy="1285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It causes delay and disruption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Customer Confusion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Reputational Damage</a:t>
          </a:r>
          <a:endParaRPr lang="en-US" sz="1600" kern="1200" dirty="0"/>
        </a:p>
      </dsp:txBody>
      <dsp:txXfrm>
        <a:off x="600888" y="4323633"/>
        <a:ext cx="2067427" cy="1210332"/>
      </dsp:txXfrm>
    </dsp:sp>
    <dsp:sp modelId="{1300D63F-A2FA-4440-ADBD-F95973B2E159}">
      <dsp:nvSpPr>
        <dsp:cNvPr id="0" name=""/>
        <dsp:cNvSpPr/>
      </dsp:nvSpPr>
      <dsp:spPr>
        <a:xfrm rot="21599970">
          <a:off x="2890662" y="4663087"/>
          <a:ext cx="444936" cy="5313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890662" y="4769368"/>
        <a:ext cx="311455" cy="318838"/>
      </dsp:txXfrm>
    </dsp:sp>
    <dsp:sp modelId="{DC64544D-755F-43D5-ACCB-E1D6B26EFFF7}">
      <dsp:nvSpPr>
        <dsp:cNvPr id="0" name=""/>
        <dsp:cNvSpPr/>
      </dsp:nvSpPr>
      <dsp:spPr>
        <a:xfrm>
          <a:off x="3545474" y="4285953"/>
          <a:ext cx="2142737" cy="1285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Even Loss of Life</a:t>
          </a:r>
        </a:p>
      </dsp:txBody>
      <dsp:txXfrm>
        <a:off x="3583129" y="4323608"/>
        <a:ext cx="2067427" cy="1210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F844-5212-45CC-898B-79C3C55B2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097DE-4928-4FCB-8E62-BF423E041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6832-C9FE-4539-9A01-A5C822BA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EFAD9-BF24-429E-A819-9BCB8ECA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39561-3CBE-4304-B022-3217A60C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335E-7464-4D21-B02A-3222990F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11FCC-F0A2-4353-B8A6-0CF8DAE73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6F5C2-2D8C-43D2-9AFE-9E467C7E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70685-CB13-4342-B428-1BF7D354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3CDD3-B7D6-4526-AF2C-FDD3752B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F9DC0-5C07-4231-8C38-1B49A2E5C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5F4A0-988A-4A3E-A47B-10B063F9D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2C01F-17C6-4B07-83FC-665E89D3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56430-5E9E-4F66-AB63-2CAA6F43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232E3-2B60-46D6-A8A6-3ACD5319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8EB42-0262-4E46-BA80-2ED918B4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E25CD-4E53-44B0-84F6-5F915A02B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75BB-5E75-4456-A1AD-9FF48B89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1CED5-5273-47E6-9CB1-E4264332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C7E3B-4628-4D12-BDCC-1D69EE4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1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3AFE-B5B6-4BFA-B89E-2173652B7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2AC03-C39B-4E76-9CAD-A19999EE2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14CCF-A364-4539-BE74-E79B9D7F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F5D82-6B74-4E34-BCAE-1E491070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D55C2-E34F-4F8F-BF4D-3121234C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8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34C6-493A-4504-8F58-8891C7DB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16E17-87AF-432D-9329-23F9CED74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F84DA-12DB-4557-A485-40B189D29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90851-975A-458A-BF6D-1971F415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6BDCF-DF29-47F2-9725-43540814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D2F5A-A2DE-4BE1-99B7-6FDFB4DD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0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3853-8AA6-444F-8EFC-DA85E600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B9F0A-B51D-4166-9EAD-62595B0F6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318B8-9ECF-42BD-9B64-716FDFD3D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07BF0-EA67-42B3-B848-72944A467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DB1D5-4F49-48C8-838A-ABAE9F9D5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B798E-A597-4D89-B243-BE05718F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65AB0D-9182-4960-825B-1A50D57B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33601-363C-4B2E-8FCC-8F85C2C1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65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F93B-FF7C-4BDC-8E53-F6F7B713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656BB-6825-4558-9EC0-D945589F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FC957-C0ED-4C38-9E51-27271217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7A098-DE13-4631-AEAD-D8A63E43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6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B3377-2176-4820-9EE5-0C40509E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22AE3-45FE-4935-A0AD-17480E345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8F732-0EE2-4DD0-8FFB-26575B55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4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6696-DFAC-4DD8-B9B7-C0C4FDDFB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1F5D-E112-49B3-9A7B-4F276C5A5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5D31F-0695-4C52-B51C-588E478C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6DAB7-D556-423D-8387-6EA8A2DC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52AFE-B2AE-4A8C-9B18-FECBCACC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5EFF1-17C6-4370-B4ED-2D57DCB03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9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6D4E-BEF5-46CD-B656-52819E96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2C371-F45D-457F-A583-385A9A3FD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52BF1-E195-468E-8C72-00E299376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56717-17A5-47A0-A9BB-22123B89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22F90-7955-4670-A9BE-65EEA7EF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7BA96-6486-4510-BB33-DAE6F55B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3E4E34-3A58-413A-A06C-330A3280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78E39-189B-4F6E-A4C1-11391D7A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B309F-983C-4127-8DC7-385EC23D7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E981-F21B-4CF8-8BB9-B68A9D61D915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DCE52-912C-4C5D-BF10-02F6AA594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D3A6C-97CE-4EF4-82E9-12375210C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49D8-A104-4752-891B-975C4F0F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A5A2D-BC10-476D-8790-F4AEEEC6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1" y="4710881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ThamesLink</a:t>
            </a:r>
            <a:r>
              <a:rPr lang="en-GB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Programme (TLP</a:t>
            </a:r>
            <a:r>
              <a:rPr lang="en-GB" dirty="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4" name="Picture 3" descr="A large long train on a steel track&#10;&#10;Description generated with high confidence">
            <a:extLst>
              <a:ext uri="{FF2B5EF4-FFF2-40B4-BE49-F238E27FC236}">
                <a16:creationId xmlns:a16="http://schemas.microsoft.com/office/drawing/2014/main" id="{183EC1DB-E194-457E-B317-B09F6BFA54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5" r="1" b="2935"/>
          <a:stretch/>
        </p:blipFill>
        <p:spPr>
          <a:xfrm>
            <a:off x="406848" y="253565"/>
            <a:ext cx="7058306" cy="410739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106E88-5EC0-4F58-B764-9BAE1B42E6FA}"/>
              </a:ext>
            </a:extLst>
          </p:cNvPr>
          <p:cNvSpPr txBox="1">
            <a:spLocks/>
          </p:cNvSpPr>
          <p:nvPr/>
        </p:nvSpPr>
        <p:spPr>
          <a:xfrm>
            <a:off x="4604580" y="1387131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B6754-A6CB-46D2-9E91-B8AF8406E2BE}"/>
              </a:ext>
            </a:extLst>
          </p:cNvPr>
          <p:cNvSpPr/>
          <p:nvPr/>
        </p:nvSpPr>
        <p:spPr>
          <a:xfrm>
            <a:off x="7621339" y="796122"/>
            <a:ext cx="41638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for Transport</a:t>
            </a:r>
          </a:p>
          <a:p>
            <a:endParaRPr lang="en-GB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Rail - signalling</a:t>
            </a:r>
          </a:p>
          <a:p>
            <a:endParaRPr lang="en-GB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Siemens Class 700 Train</a:t>
            </a:r>
          </a:p>
          <a:p>
            <a:endParaRPr lang="en-GB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GTR – train and fleet management</a:t>
            </a:r>
          </a:p>
          <a:p>
            <a:endParaRPr lang="en-GB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</a:t>
            </a:r>
          </a:p>
          <a:p>
            <a:r>
              <a:rPr lang="en-GB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trains per hour across London – each way</a:t>
            </a:r>
          </a:p>
        </p:txBody>
      </p:sp>
    </p:spTree>
    <p:extLst>
      <p:ext uri="{BB962C8B-B14F-4D97-AF65-F5344CB8AC3E}">
        <p14:creationId xmlns:p14="http://schemas.microsoft.com/office/powerpoint/2010/main" val="122000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60356EB-1113-4C1F-A262-81FF6ADA5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968"/>
            <a:ext cx="12192000" cy="6944967"/>
          </a:xfrm>
          <a:prstGeom prst="rect">
            <a:avLst/>
          </a:prstGeom>
        </p:spPr>
      </p:pic>
      <p:pic>
        <p:nvPicPr>
          <p:cNvPr id="7" name="Picture 6" descr="A passenger train pulling into a station&#10;&#10;Description generated with very high confidence">
            <a:extLst>
              <a:ext uri="{FF2B5EF4-FFF2-40B4-BE49-F238E27FC236}">
                <a16:creationId xmlns:a16="http://schemas.microsoft.com/office/drawing/2014/main" id="{DF6C259A-A248-4FB5-B85E-E229BC606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2608"/>
            <a:ext cx="1808922" cy="23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3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C3FD24-5EE6-4DCE-A273-9FF488DF0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24" y="0"/>
            <a:ext cx="6811982" cy="65921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9D8B64-797B-4D0D-9F93-8EB72A75A6B4}"/>
              </a:ext>
            </a:extLst>
          </p:cNvPr>
          <p:cNvSpPr txBox="1"/>
          <p:nvPr/>
        </p:nvSpPr>
        <p:spPr>
          <a:xfrm>
            <a:off x="333375" y="6457950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Note – TPH =  trains per hour  and that is …….each way</a:t>
            </a:r>
          </a:p>
        </p:txBody>
      </p:sp>
    </p:spTree>
    <p:extLst>
      <p:ext uri="{BB962C8B-B14F-4D97-AF65-F5344CB8AC3E}">
        <p14:creationId xmlns:p14="http://schemas.microsoft.com/office/powerpoint/2010/main" val="341111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9600-0CFC-4FBB-B6AA-2C5B3822C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Thameslink Partnership  Alliance / Reliance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The CYBER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Threat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89E860-1E5D-4BE2-B444-5FE74E95F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12369"/>
              </p:ext>
            </p:extLst>
          </p:nvPr>
        </p:nvGraphicFramePr>
        <p:xfrm>
          <a:off x="2849562" y="8763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74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9600-0CFC-4FBB-B6AA-2C5B3822C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712269"/>
            <a:ext cx="4196288" cy="550226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Thameslink Partnership  Alliance / Reliance</a:t>
            </a:r>
            <a:br>
              <a:rPr lang="en-GB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The CYBER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IMPACT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89E860-1E5D-4BE2-B444-5FE74E95F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969644"/>
              </p:ext>
            </p:extLst>
          </p:nvPr>
        </p:nvGraphicFramePr>
        <p:xfrm>
          <a:off x="2961481" y="712269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78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BBCBA-6ADB-4800-A2C4-CB0F090BD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29" y="21298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My Investigations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0DCA-8DBD-45A5-92B5-43C57352C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01" y="1264982"/>
            <a:ext cx="11334397" cy="4328036"/>
          </a:xfrm>
        </p:spPr>
        <p:txBody>
          <a:bodyPr anchor="ctr">
            <a:noAutofit/>
          </a:bodyPr>
          <a:lstStyle/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Meetings with Pen Test Partners to discuss their attacks on SCADA.</a:t>
            </a:r>
          </a:p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Meetings with Razor Secure to discuss their views on protecting trains in-flight.</a:t>
            </a:r>
          </a:p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Meetings with UKRRIN at Birmingham University.</a:t>
            </a:r>
          </a:p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GTR Questions to Siemens about Security Testing.</a:t>
            </a:r>
          </a:p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 of Siemens ISO 27001 Statement of Applicability</a:t>
            </a:r>
          </a:p>
          <a:p>
            <a:pPr lvl="2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German, lack of detail on testing, did not cover maintenance environment.</a:t>
            </a:r>
          </a:p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of TLP CSWG  - inconclusive</a:t>
            </a:r>
          </a:p>
          <a:p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Inspection of C700 instrumentation (4</a:t>
            </a:r>
            <a:r>
              <a:rPr lang="en-GB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October 2018).</a:t>
            </a:r>
          </a:p>
        </p:txBody>
      </p:sp>
    </p:spTree>
    <p:extLst>
      <p:ext uri="{BB962C8B-B14F-4D97-AF65-F5344CB8AC3E}">
        <p14:creationId xmlns:p14="http://schemas.microsoft.com/office/powerpoint/2010/main" val="342617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5AAD-338C-443E-BB19-17C3BDAC3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400" dirty="0">
                <a:solidFill>
                  <a:srgbClr val="FFFFFF"/>
                </a:solidFill>
              </a:rPr>
              <a:t>Recommendations /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D5283-E4D4-47CC-9C4A-00B4104C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33" y="562858"/>
            <a:ext cx="13184372" cy="573228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for more documentation from Siemens.</a:t>
            </a:r>
          </a:p>
          <a:p>
            <a:pPr lvl="2"/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 27001 for maintenance and EVC monitoring against cyber.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Procedures for Key management for GSM-R at GTR</a:t>
            </a:r>
          </a:p>
          <a:p>
            <a:pPr lvl="2"/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G3 used – can we wait for G5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Potential for Pen Testing C700 rolling stock by GTR / PTP</a:t>
            </a:r>
          </a:p>
          <a:p>
            <a:pPr lvl="2"/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much appetite – awaiting review by GTR Director of Engineering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potential for C700 tests </a:t>
            </a:r>
            <a:r>
              <a:rPr lang="en-GB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byUKRRIN</a:t>
            </a:r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Birmingham</a:t>
            </a:r>
          </a:p>
          <a:p>
            <a:pPr lvl="2"/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funding from Siemens and a mock up C700 at the Uni. 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 on the above look at Protective monitoring</a:t>
            </a:r>
          </a:p>
          <a:p>
            <a:pPr lvl="2"/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Possibly </a:t>
            </a:r>
            <a:r>
              <a:rPr lang="en-GB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RazorSecure</a:t>
            </a:r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explore Scada market place.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Collaboration – Definitely!!!!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Practice ? – Assurance it can be handled</a:t>
            </a:r>
          </a:p>
          <a:p>
            <a:r>
              <a:rPr lang="en-GB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risk assessment (RMADS or scenario based ?) presentation to DfT.</a:t>
            </a:r>
          </a:p>
        </p:txBody>
      </p:sp>
    </p:spTree>
    <p:extLst>
      <p:ext uri="{BB962C8B-B14F-4D97-AF65-F5344CB8AC3E}">
        <p14:creationId xmlns:p14="http://schemas.microsoft.com/office/powerpoint/2010/main" val="104124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376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Leelawadee</vt:lpstr>
      <vt:lpstr>Office Theme</vt:lpstr>
      <vt:lpstr>The ThamesLink Programme (TLP)</vt:lpstr>
      <vt:lpstr>PowerPoint Presentation</vt:lpstr>
      <vt:lpstr>PowerPoint Presentation</vt:lpstr>
      <vt:lpstr>Thameslink Partnership  Alliance / Reliance  The CYBER Threat</vt:lpstr>
      <vt:lpstr>Thameslink Partnership  Alliance / Reliance  The CYBER IMPACT</vt:lpstr>
      <vt:lpstr>My Investigations So Far</vt:lpstr>
      <vt:lpstr>Recommendations /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Joel Ferguson</cp:lastModifiedBy>
  <cp:revision>4</cp:revision>
  <dcterms:created xsi:type="dcterms:W3CDTF">2018-11-07T06:06:10Z</dcterms:created>
  <dcterms:modified xsi:type="dcterms:W3CDTF">2018-11-08T07:58:13Z</dcterms:modified>
</cp:coreProperties>
</file>